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4141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4981"/>
    <a:srgbClr val="15171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109" d="100"/>
          <a:sy n="109" d="100"/>
        </p:scale>
        <p:origin x="208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87B9D7-C918-4046-A52F-CC97326E9DAB}" type="doc">
      <dgm:prSet loTypeId="urn:microsoft.com/office/officeart/2018/2/layout/IconLabel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74E7756-6335-488D-834F-B7B3790CF4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SMARTER</a:t>
          </a:r>
        </a:p>
      </dgm:t>
    </dgm:pt>
    <dgm:pt modelId="{A9039BFE-7CCF-4968-A011-732075DD8C6A}" type="parTrans" cxnId="{F1E2EBA3-5550-441E-8A13-0AFD006FEE21}">
      <dgm:prSet/>
      <dgm:spPr/>
      <dgm:t>
        <a:bodyPr/>
        <a:lstStyle/>
        <a:p>
          <a:endParaRPr lang="en-US"/>
        </a:p>
      </dgm:t>
    </dgm:pt>
    <dgm:pt modelId="{D0E48F04-FAB6-49B9-94D1-B69A5B0D21A2}" type="sibTrans" cxnId="{F1E2EBA3-5550-441E-8A13-0AFD006FEE2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9D72174-E239-4E50-BA3B-03C7EC467E3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PERFORMANCE</a:t>
          </a:r>
        </a:p>
      </dgm:t>
    </dgm:pt>
    <dgm:pt modelId="{78A2DAC5-B1A0-45F5-9B1A-3AFEDCF756A4}" type="parTrans" cxnId="{0D091315-9B0C-497F-AC91-8D8978B81A07}">
      <dgm:prSet/>
      <dgm:spPr/>
      <dgm:t>
        <a:bodyPr/>
        <a:lstStyle/>
        <a:p>
          <a:endParaRPr lang="en-US"/>
        </a:p>
      </dgm:t>
    </dgm:pt>
    <dgm:pt modelId="{0AB4B6D4-9411-4F84-8C4F-385AD55A2839}" type="sibTrans" cxnId="{0D091315-9B0C-497F-AC91-8D8978B81A0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8BE2FA8-7BF1-4FEF-A782-C664A3BF33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/>
            <a:t>OUTCOMES</a:t>
          </a:r>
        </a:p>
      </dgm:t>
    </dgm:pt>
    <dgm:pt modelId="{097437C4-B5A4-4B94-952A-BE703E14B196}" type="parTrans" cxnId="{2ABB222A-2758-46F2-A71B-3AEAA5D675DE}">
      <dgm:prSet/>
      <dgm:spPr/>
      <dgm:t>
        <a:bodyPr/>
        <a:lstStyle/>
        <a:p>
          <a:endParaRPr lang="en-US"/>
        </a:p>
      </dgm:t>
    </dgm:pt>
    <dgm:pt modelId="{9778561E-0044-434E-B30A-D377CF4361C7}" type="sibTrans" cxnId="{2ABB222A-2758-46F2-A71B-3AEAA5D675DE}">
      <dgm:prSet/>
      <dgm:spPr/>
      <dgm:t>
        <a:bodyPr/>
        <a:lstStyle/>
        <a:p>
          <a:endParaRPr lang="en-US"/>
        </a:p>
      </dgm:t>
    </dgm:pt>
    <dgm:pt modelId="{414DC4FA-1FF1-4EF2-8E09-419195097A75}" type="pres">
      <dgm:prSet presAssocID="{A087B9D7-C918-4046-A52F-CC97326E9DAB}" presName="root" presStyleCnt="0">
        <dgm:presLayoutVars>
          <dgm:dir/>
          <dgm:resizeHandles val="exact"/>
        </dgm:presLayoutVars>
      </dgm:prSet>
      <dgm:spPr/>
    </dgm:pt>
    <dgm:pt modelId="{76D59E13-D33C-4746-A59D-3333704F6BE2}" type="pres">
      <dgm:prSet presAssocID="{774E7756-6335-488D-834F-B7B3790CF477}" presName="compNode" presStyleCnt="0"/>
      <dgm:spPr/>
    </dgm:pt>
    <dgm:pt modelId="{CBD59F11-CEB3-4204-A066-03668DF038A1}" type="pres">
      <dgm:prSet presAssocID="{774E7756-6335-488D-834F-B7B3790CF47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8EC9D5C-D946-4031-9D32-514BC80BE0F6}" type="pres">
      <dgm:prSet presAssocID="{774E7756-6335-488D-834F-B7B3790CF477}" presName="spaceRect" presStyleCnt="0"/>
      <dgm:spPr/>
    </dgm:pt>
    <dgm:pt modelId="{D40458E2-5733-4B1B-B87F-CD58A274A420}" type="pres">
      <dgm:prSet presAssocID="{774E7756-6335-488D-834F-B7B3790CF477}" presName="textRect" presStyleLbl="revTx" presStyleIdx="0" presStyleCnt="3">
        <dgm:presLayoutVars>
          <dgm:chMax val="1"/>
          <dgm:chPref val="1"/>
        </dgm:presLayoutVars>
      </dgm:prSet>
      <dgm:spPr/>
    </dgm:pt>
    <dgm:pt modelId="{FF3488D5-FAA9-4C98-B595-B98208FAEE52}" type="pres">
      <dgm:prSet presAssocID="{D0E48F04-FAB6-49B9-94D1-B69A5B0D21A2}" presName="sibTrans" presStyleCnt="0"/>
      <dgm:spPr/>
    </dgm:pt>
    <dgm:pt modelId="{251C23F5-A65E-47FB-94FD-59C46D04949C}" type="pres">
      <dgm:prSet presAssocID="{19D72174-E239-4E50-BA3B-03C7EC467E3E}" presName="compNode" presStyleCnt="0"/>
      <dgm:spPr/>
    </dgm:pt>
    <dgm:pt modelId="{AEAD0A5E-D823-49F2-844F-57C5D1BD3229}" type="pres">
      <dgm:prSet presAssocID="{19D72174-E239-4E50-BA3B-03C7EC467E3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C76B2840-5CA1-4A81-B724-973449B4E8F3}" type="pres">
      <dgm:prSet presAssocID="{19D72174-E239-4E50-BA3B-03C7EC467E3E}" presName="spaceRect" presStyleCnt="0"/>
      <dgm:spPr/>
    </dgm:pt>
    <dgm:pt modelId="{667F037D-1796-4E64-9B79-6AE9B113B46B}" type="pres">
      <dgm:prSet presAssocID="{19D72174-E239-4E50-BA3B-03C7EC467E3E}" presName="textRect" presStyleLbl="revTx" presStyleIdx="1" presStyleCnt="3">
        <dgm:presLayoutVars>
          <dgm:chMax val="1"/>
          <dgm:chPref val="1"/>
        </dgm:presLayoutVars>
      </dgm:prSet>
      <dgm:spPr/>
    </dgm:pt>
    <dgm:pt modelId="{4FF2C2C5-0859-40DC-86BB-7A30B14CE759}" type="pres">
      <dgm:prSet presAssocID="{0AB4B6D4-9411-4F84-8C4F-385AD55A2839}" presName="sibTrans" presStyleCnt="0"/>
      <dgm:spPr/>
    </dgm:pt>
    <dgm:pt modelId="{C1C93EBD-9210-4565-9CAB-26C74C760216}" type="pres">
      <dgm:prSet presAssocID="{D8BE2FA8-7BF1-4FEF-A782-C664A3BF33E5}" presName="compNode" presStyleCnt="0"/>
      <dgm:spPr/>
    </dgm:pt>
    <dgm:pt modelId="{B3F34CE8-6039-40FA-98C5-715C1D689313}" type="pres">
      <dgm:prSet presAssocID="{D8BE2FA8-7BF1-4FEF-A782-C664A3BF33E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2C497B71-1BC7-453E-939C-BCF186B321D6}" type="pres">
      <dgm:prSet presAssocID="{D8BE2FA8-7BF1-4FEF-A782-C664A3BF33E5}" presName="spaceRect" presStyleCnt="0"/>
      <dgm:spPr/>
    </dgm:pt>
    <dgm:pt modelId="{BE7BB028-F021-42D8-AEFF-0A7276276559}" type="pres">
      <dgm:prSet presAssocID="{D8BE2FA8-7BF1-4FEF-A782-C664A3BF33E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D091315-9B0C-497F-AC91-8D8978B81A07}" srcId="{A087B9D7-C918-4046-A52F-CC97326E9DAB}" destId="{19D72174-E239-4E50-BA3B-03C7EC467E3E}" srcOrd="1" destOrd="0" parTransId="{78A2DAC5-B1A0-45F5-9B1A-3AFEDCF756A4}" sibTransId="{0AB4B6D4-9411-4F84-8C4F-385AD55A2839}"/>
    <dgm:cxn modelId="{C0EB231A-03FE-6A4B-85E7-E77605BA10E3}" type="presOf" srcId="{19D72174-E239-4E50-BA3B-03C7EC467E3E}" destId="{667F037D-1796-4E64-9B79-6AE9B113B46B}" srcOrd="0" destOrd="0" presId="urn:microsoft.com/office/officeart/2018/2/layout/IconLabelList"/>
    <dgm:cxn modelId="{738F4B1C-63C0-A743-B678-551E2048BDEE}" type="presOf" srcId="{D8BE2FA8-7BF1-4FEF-A782-C664A3BF33E5}" destId="{BE7BB028-F021-42D8-AEFF-0A7276276559}" srcOrd="0" destOrd="0" presId="urn:microsoft.com/office/officeart/2018/2/layout/IconLabelList"/>
    <dgm:cxn modelId="{2ABB222A-2758-46F2-A71B-3AEAA5D675DE}" srcId="{A087B9D7-C918-4046-A52F-CC97326E9DAB}" destId="{D8BE2FA8-7BF1-4FEF-A782-C664A3BF33E5}" srcOrd="2" destOrd="0" parTransId="{097437C4-B5A4-4B94-952A-BE703E14B196}" sibTransId="{9778561E-0044-434E-B30A-D377CF4361C7}"/>
    <dgm:cxn modelId="{81B9BB49-0AB4-0C4D-9F0A-5B0BD5DCDF13}" type="presOf" srcId="{774E7756-6335-488D-834F-B7B3790CF477}" destId="{D40458E2-5733-4B1B-B87F-CD58A274A420}" srcOrd="0" destOrd="0" presId="urn:microsoft.com/office/officeart/2018/2/layout/IconLabelList"/>
    <dgm:cxn modelId="{F6960661-38E4-6542-AEF8-A42A2B60E4D3}" type="presOf" srcId="{A087B9D7-C918-4046-A52F-CC97326E9DAB}" destId="{414DC4FA-1FF1-4EF2-8E09-419195097A75}" srcOrd="0" destOrd="0" presId="urn:microsoft.com/office/officeart/2018/2/layout/IconLabelList"/>
    <dgm:cxn modelId="{F1E2EBA3-5550-441E-8A13-0AFD006FEE21}" srcId="{A087B9D7-C918-4046-A52F-CC97326E9DAB}" destId="{774E7756-6335-488D-834F-B7B3790CF477}" srcOrd="0" destOrd="0" parTransId="{A9039BFE-7CCF-4968-A011-732075DD8C6A}" sibTransId="{D0E48F04-FAB6-49B9-94D1-B69A5B0D21A2}"/>
    <dgm:cxn modelId="{8F1FF1DE-3086-FD4B-A9CD-D6DD2368BF5D}" type="presParOf" srcId="{414DC4FA-1FF1-4EF2-8E09-419195097A75}" destId="{76D59E13-D33C-4746-A59D-3333704F6BE2}" srcOrd="0" destOrd="0" presId="urn:microsoft.com/office/officeart/2018/2/layout/IconLabelList"/>
    <dgm:cxn modelId="{57953DCA-4BA9-E545-A4ED-B81E6F5F64D0}" type="presParOf" srcId="{76D59E13-D33C-4746-A59D-3333704F6BE2}" destId="{CBD59F11-CEB3-4204-A066-03668DF038A1}" srcOrd="0" destOrd="0" presId="urn:microsoft.com/office/officeart/2018/2/layout/IconLabelList"/>
    <dgm:cxn modelId="{4C6199BE-C682-4843-9E35-9ECBF14335B6}" type="presParOf" srcId="{76D59E13-D33C-4746-A59D-3333704F6BE2}" destId="{B8EC9D5C-D946-4031-9D32-514BC80BE0F6}" srcOrd="1" destOrd="0" presId="urn:microsoft.com/office/officeart/2018/2/layout/IconLabelList"/>
    <dgm:cxn modelId="{63499BF1-B911-AD4F-9AC1-CDDAA8657EA0}" type="presParOf" srcId="{76D59E13-D33C-4746-A59D-3333704F6BE2}" destId="{D40458E2-5733-4B1B-B87F-CD58A274A420}" srcOrd="2" destOrd="0" presId="urn:microsoft.com/office/officeart/2018/2/layout/IconLabelList"/>
    <dgm:cxn modelId="{97A1C2EE-C35B-744A-B782-DE7E59FB9108}" type="presParOf" srcId="{414DC4FA-1FF1-4EF2-8E09-419195097A75}" destId="{FF3488D5-FAA9-4C98-B595-B98208FAEE52}" srcOrd="1" destOrd="0" presId="urn:microsoft.com/office/officeart/2018/2/layout/IconLabelList"/>
    <dgm:cxn modelId="{C383FD8D-5CA4-E941-BF9C-1A71D2DFCF3C}" type="presParOf" srcId="{414DC4FA-1FF1-4EF2-8E09-419195097A75}" destId="{251C23F5-A65E-47FB-94FD-59C46D04949C}" srcOrd="2" destOrd="0" presId="urn:microsoft.com/office/officeart/2018/2/layout/IconLabelList"/>
    <dgm:cxn modelId="{FBDD394B-AE22-204B-B863-09BA1B1325F0}" type="presParOf" srcId="{251C23F5-A65E-47FB-94FD-59C46D04949C}" destId="{AEAD0A5E-D823-49F2-844F-57C5D1BD3229}" srcOrd="0" destOrd="0" presId="urn:microsoft.com/office/officeart/2018/2/layout/IconLabelList"/>
    <dgm:cxn modelId="{FD6932A5-F54A-3D48-ADDB-0818BC684556}" type="presParOf" srcId="{251C23F5-A65E-47FB-94FD-59C46D04949C}" destId="{C76B2840-5CA1-4A81-B724-973449B4E8F3}" srcOrd="1" destOrd="0" presId="urn:microsoft.com/office/officeart/2018/2/layout/IconLabelList"/>
    <dgm:cxn modelId="{8AEC46B4-8D36-1A4E-A38A-FFE8C1B41875}" type="presParOf" srcId="{251C23F5-A65E-47FB-94FD-59C46D04949C}" destId="{667F037D-1796-4E64-9B79-6AE9B113B46B}" srcOrd="2" destOrd="0" presId="urn:microsoft.com/office/officeart/2018/2/layout/IconLabelList"/>
    <dgm:cxn modelId="{41EE745F-9A2B-F842-9B6D-79EC02F8249E}" type="presParOf" srcId="{414DC4FA-1FF1-4EF2-8E09-419195097A75}" destId="{4FF2C2C5-0859-40DC-86BB-7A30B14CE759}" srcOrd="3" destOrd="0" presId="urn:microsoft.com/office/officeart/2018/2/layout/IconLabelList"/>
    <dgm:cxn modelId="{A306F967-404A-E041-B309-B8D1BF0CA5B0}" type="presParOf" srcId="{414DC4FA-1FF1-4EF2-8E09-419195097A75}" destId="{C1C93EBD-9210-4565-9CAB-26C74C760216}" srcOrd="4" destOrd="0" presId="urn:microsoft.com/office/officeart/2018/2/layout/IconLabelList"/>
    <dgm:cxn modelId="{AD3399F6-C24B-4A4C-83D1-F38E8E682A6B}" type="presParOf" srcId="{C1C93EBD-9210-4565-9CAB-26C74C760216}" destId="{B3F34CE8-6039-40FA-98C5-715C1D689313}" srcOrd="0" destOrd="0" presId="urn:microsoft.com/office/officeart/2018/2/layout/IconLabelList"/>
    <dgm:cxn modelId="{172724FE-72DA-B14B-9E07-1192A2612F1D}" type="presParOf" srcId="{C1C93EBD-9210-4565-9CAB-26C74C760216}" destId="{2C497B71-1BC7-453E-939C-BCF186B321D6}" srcOrd="1" destOrd="0" presId="urn:microsoft.com/office/officeart/2018/2/layout/IconLabelList"/>
    <dgm:cxn modelId="{87A35D00-7423-D845-90FF-950CD472DB2D}" type="presParOf" srcId="{C1C93EBD-9210-4565-9CAB-26C74C760216}" destId="{BE7BB028-F021-42D8-AEFF-0A727627655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713416-ECD5-754F-A223-6768E70F3B13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1C98088-0915-E244-8081-6F2335598BB6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LISTEN</a:t>
          </a:r>
        </a:p>
      </dgm:t>
    </dgm:pt>
    <dgm:pt modelId="{901FB91D-3650-4C47-85EE-3410CC7D8600}" type="parTrans" cxnId="{32734FAB-7B51-8745-8BCD-E7CB3844C2B9}">
      <dgm:prSet/>
      <dgm:spPr/>
      <dgm:t>
        <a:bodyPr/>
        <a:lstStyle/>
        <a:p>
          <a:endParaRPr lang="en-US"/>
        </a:p>
      </dgm:t>
    </dgm:pt>
    <dgm:pt modelId="{F24D0C84-F875-614F-A7D0-3476B84ADA03}" type="sibTrans" cxnId="{32734FAB-7B51-8745-8BCD-E7CB3844C2B9}">
      <dgm:prSet/>
      <dgm:spPr/>
      <dgm:t>
        <a:bodyPr/>
        <a:lstStyle/>
        <a:p>
          <a:endParaRPr lang="en-US"/>
        </a:p>
      </dgm:t>
    </dgm:pt>
    <dgm:pt modelId="{0916B39B-F86A-C541-8487-4CC27B52014D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PLAN</a:t>
          </a:r>
        </a:p>
      </dgm:t>
    </dgm:pt>
    <dgm:pt modelId="{EC296FAA-2C4F-7542-9B84-9255DD9FC606}" type="parTrans" cxnId="{C0EDDCD3-FA7F-C847-9985-C9DC9AFA17B1}">
      <dgm:prSet/>
      <dgm:spPr/>
      <dgm:t>
        <a:bodyPr/>
        <a:lstStyle/>
        <a:p>
          <a:endParaRPr lang="en-US"/>
        </a:p>
      </dgm:t>
    </dgm:pt>
    <dgm:pt modelId="{71024097-621E-1E47-849C-F28FC20C109E}" type="sibTrans" cxnId="{C0EDDCD3-FA7F-C847-9985-C9DC9AFA17B1}">
      <dgm:prSet/>
      <dgm:spPr/>
      <dgm:t>
        <a:bodyPr/>
        <a:lstStyle/>
        <a:p>
          <a:endParaRPr lang="en-US"/>
        </a:p>
      </dgm:t>
    </dgm:pt>
    <dgm:pt modelId="{D0F08EB1-5DDA-234E-A330-6D48548432A6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IMPLEMENT</a:t>
          </a:r>
        </a:p>
      </dgm:t>
    </dgm:pt>
    <dgm:pt modelId="{C26D5678-FF95-5144-8C3B-2BD75CC4C495}" type="parTrans" cxnId="{2827AF1E-95BE-A842-89D7-116B9E4BE673}">
      <dgm:prSet/>
      <dgm:spPr/>
      <dgm:t>
        <a:bodyPr/>
        <a:lstStyle/>
        <a:p>
          <a:endParaRPr lang="en-US"/>
        </a:p>
      </dgm:t>
    </dgm:pt>
    <dgm:pt modelId="{C6D407F5-C4DC-874A-A68F-74BC1F705E3C}" type="sibTrans" cxnId="{2827AF1E-95BE-A842-89D7-116B9E4BE673}">
      <dgm:prSet/>
      <dgm:spPr/>
      <dgm:t>
        <a:bodyPr/>
        <a:lstStyle/>
        <a:p>
          <a:endParaRPr lang="en-US"/>
        </a:p>
      </dgm:t>
    </dgm:pt>
    <dgm:pt modelId="{A5C66FEA-18A7-42AD-8DE4-B29B7B0B54B1}" type="pres">
      <dgm:prSet presAssocID="{DF713416-ECD5-754F-A223-6768E70F3B13}" presName="root" presStyleCnt="0">
        <dgm:presLayoutVars>
          <dgm:dir/>
          <dgm:resizeHandles val="exact"/>
        </dgm:presLayoutVars>
      </dgm:prSet>
      <dgm:spPr/>
    </dgm:pt>
    <dgm:pt modelId="{0EE90035-AADA-4AA4-9316-DEB43CBA71C6}" type="pres">
      <dgm:prSet presAssocID="{D1C98088-0915-E244-8081-6F2335598BB6}" presName="compNode" presStyleCnt="0"/>
      <dgm:spPr/>
    </dgm:pt>
    <dgm:pt modelId="{915C89A1-CECF-441C-8C39-E55D51C1A35C}" type="pres">
      <dgm:prSet presAssocID="{D1C98088-0915-E244-8081-6F2335598BB6}" presName="iconBgRect" presStyleLbl="bgShp" presStyleIdx="0" presStyleCnt="3"/>
      <dgm:spPr/>
    </dgm:pt>
    <dgm:pt modelId="{A761E9DD-2F92-4FFA-90A0-C94D5596E47C}" type="pres">
      <dgm:prSet presAssocID="{D1C98088-0915-E244-8081-6F2335598BB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phones"/>
        </a:ext>
      </dgm:extLst>
    </dgm:pt>
    <dgm:pt modelId="{2B8E4380-8830-4AB3-89A2-E37AE196D6E2}" type="pres">
      <dgm:prSet presAssocID="{D1C98088-0915-E244-8081-6F2335598BB6}" presName="spaceRect" presStyleCnt="0"/>
      <dgm:spPr/>
    </dgm:pt>
    <dgm:pt modelId="{C1997972-2418-4D5F-9399-2133A1898845}" type="pres">
      <dgm:prSet presAssocID="{D1C98088-0915-E244-8081-6F2335598BB6}" presName="textRect" presStyleLbl="revTx" presStyleIdx="0" presStyleCnt="3">
        <dgm:presLayoutVars>
          <dgm:chMax val="1"/>
          <dgm:chPref val="1"/>
        </dgm:presLayoutVars>
      </dgm:prSet>
      <dgm:spPr/>
    </dgm:pt>
    <dgm:pt modelId="{C9296DAD-1FFE-46F8-BBEB-17D3B5175D85}" type="pres">
      <dgm:prSet presAssocID="{F24D0C84-F875-614F-A7D0-3476B84ADA03}" presName="sibTrans" presStyleCnt="0"/>
      <dgm:spPr/>
    </dgm:pt>
    <dgm:pt modelId="{07462B34-09BD-43D5-85B6-4E54B322A19F}" type="pres">
      <dgm:prSet presAssocID="{0916B39B-F86A-C541-8487-4CC27B52014D}" presName="compNode" presStyleCnt="0"/>
      <dgm:spPr/>
    </dgm:pt>
    <dgm:pt modelId="{77F0C3C1-978D-42E4-8FD1-2C1CC3445730}" type="pres">
      <dgm:prSet presAssocID="{0916B39B-F86A-C541-8487-4CC27B52014D}" presName="iconBgRect" presStyleLbl="bgShp" presStyleIdx="1" presStyleCnt="3"/>
      <dgm:spPr/>
    </dgm:pt>
    <dgm:pt modelId="{7DF0740F-C24F-43A9-9E11-F892DF3C95B4}" type="pres">
      <dgm:prSet presAssocID="{0916B39B-F86A-C541-8487-4CC27B52014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CC29F513-9A51-40CF-BFB4-C84D2A97326C}" type="pres">
      <dgm:prSet presAssocID="{0916B39B-F86A-C541-8487-4CC27B52014D}" presName="spaceRect" presStyleCnt="0"/>
      <dgm:spPr/>
    </dgm:pt>
    <dgm:pt modelId="{D3AD3C47-C6DE-4F28-B672-F9B5222C7B47}" type="pres">
      <dgm:prSet presAssocID="{0916B39B-F86A-C541-8487-4CC27B52014D}" presName="textRect" presStyleLbl="revTx" presStyleIdx="1" presStyleCnt="3">
        <dgm:presLayoutVars>
          <dgm:chMax val="1"/>
          <dgm:chPref val="1"/>
        </dgm:presLayoutVars>
      </dgm:prSet>
      <dgm:spPr/>
    </dgm:pt>
    <dgm:pt modelId="{989543F0-A815-4020-86C8-AB5D0ADB85F6}" type="pres">
      <dgm:prSet presAssocID="{71024097-621E-1E47-849C-F28FC20C109E}" presName="sibTrans" presStyleCnt="0"/>
      <dgm:spPr/>
    </dgm:pt>
    <dgm:pt modelId="{2869FA8F-4670-42F9-B6D2-52F1C48065FB}" type="pres">
      <dgm:prSet presAssocID="{D0F08EB1-5DDA-234E-A330-6D48548432A6}" presName="compNode" presStyleCnt="0"/>
      <dgm:spPr/>
    </dgm:pt>
    <dgm:pt modelId="{F90EDE6E-297D-4FCA-83D4-B0ACF0E01955}" type="pres">
      <dgm:prSet presAssocID="{D0F08EB1-5DDA-234E-A330-6D48548432A6}" presName="iconBgRect" presStyleLbl="bgShp" presStyleIdx="2" presStyleCnt="3"/>
      <dgm:spPr/>
    </dgm:pt>
    <dgm:pt modelId="{F2B1D16A-FEC3-4D17-864A-0BC94DBB9467}" type="pres">
      <dgm:prSet presAssocID="{D0F08EB1-5DDA-234E-A330-6D48548432A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fresh"/>
        </a:ext>
      </dgm:extLst>
    </dgm:pt>
    <dgm:pt modelId="{6CC07022-96E2-489D-830F-B0920B3934CF}" type="pres">
      <dgm:prSet presAssocID="{D0F08EB1-5DDA-234E-A330-6D48548432A6}" presName="spaceRect" presStyleCnt="0"/>
      <dgm:spPr/>
    </dgm:pt>
    <dgm:pt modelId="{DC410C61-4753-4AEE-B913-1886DD7CA8ED}" type="pres">
      <dgm:prSet presAssocID="{D0F08EB1-5DDA-234E-A330-6D48548432A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827AF1E-95BE-A842-89D7-116B9E4BE673}" srcId="{DF713416-ECD5-754F-A223-6768E70F3B13}" destId="{D0F08EB1-5DDA-234E-A330-6D48548432A6}" srcOrd="2" destOrd="0" parTransId="{C26D5678-FF95-5144-8C3B-2BD75CC4C495}" sibTransId="{C6D407F5-C4DC-874A-A68F-74BC1F705E3C}"/>
    <dgm:cxn modelId="{125ED123-086C-524F-A525-1C5E647F1571}" type="presOf" srcId="{D0F08EB1-5DDA-234E-A330-6D48548432A6}" destId="{DC410C61-4753-4AEE-B913-1886DD7CA8ED}" srcOrd="0" destOrd="0" presId="urn:microsoft.com/office/officeart/2018/5/layout/IconCircleLabelList"/>
    <dgm:cxn modelId="{1DD7D85C-39A9-DF40-BF16-7F3C8D2F3654}" type="presOf" srcId="{D1C98088-0915-E244-8081-6F2335598BB6}" destId="{C1997972-2418-4D5F-9399-2133A1898845}" srcOrd="0" destOrd="0" presId="urn:microsoft.com/office/officeart/2018/5/layout/IconCircleLabelList"/>
    <dgm:cxn modelId="{7610D76B-C325-F54F-95FF-FE9B10D756F9}" type="presOf" srcId="{DF713416-ECD5-754F-A223-6768E70F3B13}" destId="{A5C66FEA-18A7-42AD-8DE4-B29B7B0B54B1}" srcOrd="0" destOrd="0" presId="urn:microsoft.com/office/officeart/2018/5/layout/IconCircleLabelList"/>
    <dgm:cxn modelId="{32734FAB-7B51-8745-8BCD-E7CB3844C2B9}" srcId="{DF713416-ECD5-754F-A223-6768E70F3B13}" destId="{D1C98088-0915-E244-8081-6F2335598BB6}" srcOrd="0" destOrd="0" parTransId="{901FB91D-3650-4C47-85EE-3410CC7D8600}" sibTransId="{F24D0C84-F875-614F-A7D0-3476B84ADA03}"/>
    <dgm:cxn modelId="{C0EDDCD3-FA7F-C847-9985-C9DC9AFA17B1}" srcId="{DF713416-ECD5-754F-A223-6768E70F3B13}" destId="{0916B39B-F86A-C541-8487-4CC27B52014D}" srcOrd="1" destOrd="0" parTransId="{EC296FAA-2C4F-7542-9B84-9255DD9FC606}" sibTransId="{71024097-621E-1E47-849C-F28FC20C109E}"/>
    <dgm:cxn modelId="{F512E0DB-CA40-1C40-9C09-39B976C1386A}" type="presOf" srcId="{0916B39B-F86A-C541-8487-4CC27B52014D}" destId="{D3AD3C47-C6DE-4F28-B672-F9B5222C7B47}" srcOrd="0" destOrd="0" presId="urn:microsoft.com/office/officeart/2018/5/layout/IconCircleLabelList"/>
    <dgm:cxn modelId="{F06768E0-235D-E94E-A3F6-11902AFA5612}" type="presParOf" srcId="{A5C66FEA-18A7-42AD-8DE4-B29B7B0B54B1}" destId="{0EE90035-AADA-4AA4-9316-DEB43CBA71C6}" srcOrd="0" destOrd="0" presId="urn:microsoft.com/office/officeart/2018/5/layout/IconCircleLabelList"/>
    <dgm:cxn modelId="{F4E34EB6-9A3A-374D-B464-B1FDDE62D0FB}" type="presParOf" srcId="{0EE90035-AADA-4AA4-9316-DEB43CBA71C6}" destId="{915C89A1-CECF-441C-8C39-E55D51C1A35C}" srcOrd="0" destOrd="0" presId="urn:microsoft.com/office/officeart/2018/5/layout/IconCircleLabelList"/>
    <dgm:cxn modelId="{D635CA4F-5AEC-7C49-BA7C-366C5B007849}" type="presParOf" srcId="{0EE90035-AADA-4AA4-9316-DEB43CBA71C6}" destId="{A761E9DD-2F92-4FFA-90A0-C94D5596E47C}" srcOrd="1" destOrd="0" presId="urn:microsoft.com/office/officeart/2018/5/layout/IconCircleLabelList"/>
    <dgm:cxn modelId="{F796D167-DAFE-F64F-AB4A-62F68BC63707}" type="presParOf" srcId="{0EE90035-AADA-4AA4-9316-DEB43CBA71C6}" destId="{2B8E4380-8830-4AB3-89A2-E37AE196D6E2}" srcOrd="2" destOrd="0" presId="urn:microsoft.com/office/officeart/2018/5/layout/IconCircleLabelList"/>
    <dgm:cxn modelId="{09F12AD0-DD06-0A42-B2FD-431F87834124}" type="presParOf" srcId="{0EE90035-AADA-4AA4-9316-DEB43CBA71C6}" destId="{C1997972-2418-4D5F-9399-2133A1898845}" srcOrd="3" destOrd="0" presId="urn:microsoft.com/office/officeart/2018/5/layout/IconCircleLabelList"/>
    <dgm:cxn modelId="{9B022784-04DD-D346-A86E-F3E5E5B95859}" type="presParOf" srcId="{A5C66FEA-18A7-42AD-8DE4-B29B7B0B54B1}" destId="{C9296DAD-1FFE-46F8-BBEB-17D3B5175D85}" srcOrd="1" destOrd="0" presId="urn:microsoft.com/office/officeart/2018/5/layout/IconCircleLabelList"/>
    <dgm:cxn modelId="{0025147D-326D-2240-9095-AAC18E0AE51D}" type="presParOf" srcId="{A5C66FEA-18A7-42AD-8DE4-B29B7B0B54B1}" destId="{07462B34-09BD-43D5-85B6-4E54B322A19F}" srcOrd="2" destOrd="0" presId="urn:microsoft.com/office/officeart/2018/5/layout/IconCircleLabelList"/>
    <dgm:cxn modelId="{963549C4-ECE4-F548-B33D-55D9497E4944}" type="presParOf" srcId="{07462B34-09BD-43D5-85B6-4E54B322A19F}" destId="{77F0C3C1-978D-42E4-8FD1-2C1CC3445730}" srcOrd="0" destOrd="0" presId="urn:microsoft.com/office/officeart/2018/5/layout/IconCircleLabelList"/>
    <dgm:cxn modelId="{4B664B07-AF6E-A748-AFC9-79DD777AC8FC}" type="presParOf" srcId="{07462B34-09BD-43D5-85B6-4E54B322A19F}" destId="{7DF0740F-C24F-43A9-9E11-F892DF3C95B4}" srcOrd="1" destOrd="0" presId="urn:microsoft.com/office/officeart/2018/5/layout/IconCircleLabelList"/>
    <dgm:cxn modelId="{BAC4A463-1D26-F044-9B1B-6BD0C35965AA}" type="presParOf" srcId="{07462B34-09BD-43D5-85B6-4E54B322A19F}" destId="{CC29F513-9A51-40CF-BFB4-C84D2A97326C}" srcOrd="2" destOrd="0" presId="urn:microsoft.com/office/officeart/2018/5/layout/IconCircleLabelList"/>
    <dgm:cxn modelId="{E339B301-74ED-684A-819D-2377EE2358BB}" type="presParOf" srcId="{07462B34-09BD-43D5-85B6-4E54B322A19F}" destId="{D3AD3C47-C6DE-4F28-B672-F9B5222C7B47}" srcOrd="3" destOrd="0" presId="urn:microsoft.com/office/officeart/2018/5/layout/IconCircleLabelList"/>
    <dgm:cxn modelId="{D08F1737-6B83-2E4D-9DE1-2BE287F80F2E}" type="presParOf" srcId="{A5C66FEA-18A7-42AD-8DE4-B29B7B0B54B1}" destId="{989543F0-A815-4020-86C8-AB5D0ADB85F6}" srcOrd="3" destOrd="0" presId="urn:microsoft.com/office/officeart/2018/5/layout/IconCircleLabelList"/>
    <dgm:cxn modelId="{B3083EE3-E063-6248-885D-07AE6A62DBDB}" type="presParOf" srcId="{A5C66FEA-18A7-42AD-8DE4-B29B7B0B54B1}" destId="{2869FA8F-4670-42F9-B6D2-52F1C48065FB}" srcOrd="4" destOrd="0" presId="urn:microsoft.com/office/officeart/2018/5/layout/IconCircleLabelList"/>
    <dgm:cxn modelId="{6C41D608-EAFC-404B-8B2E-8A4C74AD5AF2}" type="presParOf" srcId="{2869FA8F-4670-42F9-B6D2-52F1C48065FB}" destId="{F90EDE6E-297D-4FCA-83D4-B0ACF0E01955}" srcOrd="0" destOrd="0" presId="urn:microsoft.com/office/officeart/2018/5/layout/IconCircleLabelList"/>
    <dgm:cxn modelId="{0D8AC4C0-1D7E-BF43-9F5D-B72F1816FC0A}" type="presParOf" srcId="{2869FA8F-4670-42F9-B6D2-52F1C48065FB}" destId="{F2B1D16A-FEC3-4D17-864A-0BC94DBB9467}" srcOrd="1" destOrd="0" presId="urn:microsoft.com/office/officeart/2018/5/layout/IconCircleLabelList"/>
    <dgm:cxn modelId="{7759F7AA-6BE4-DB47-9457-A61350D34228}" type="presParOf" srcId="{2869FA8F-4670-42F9-B6D2-52F1C48065FB}" destId="{6CC07022-96E2-489D-830F-B0920B3934CF}" srcOrd="2" destOrd="0" presId="urn:microsoft.com/office/officeart/2018/5/layout/IconCircleLabelList"/>
    <dgm:cxn modelId="{A42DDB2B-AC65-A14C-937D-4D0BF9AAF6B0}" type="presParOf" srcId="{2869FA8F-4670-42F9-B6D2-52F1C48065FB}" destId="{DC410C61-4753-4AEE-B913-1886DD7CA8E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59F11-CEB3-4204-A066-03668DF038A1}">
      <dsp:nvSpPr>
        <dsp:cNvPr id="0" name=""/>
        <dsp:cNvSpPr/>
      </dsp:nvSpPr>
      <dsp:spPr>
        <a:xfrm>
          <a:off x="1141861" y="369768"/>
          <a:ext cx="1288014" cy="12880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0458E2-5733-4B1B-B87F-CD58A274A420}">
      <dsp:nvSpPr>
        <dsp:cNvPr id="0" name=""/>
        <dsp:cNvSpPr/>
      </dsp:nvSpPr>
      <dsp:spPr>
        <a:xfrm>
          <a:off x="354741" y="2012207"/>
          <a:ext cx="286225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SMARTER</a:t>
          </a:r>
        </a:p>
      </dsp:txBody>
      <dsp:txXfrm>
        <a:off x="354741" y="2012207"/>
        <a:ext cx="2862254" cy="720000"/>
      </dsp:txXfrm>
    </dsp:sp>
    <dsp:sp modelId="{AEAD0A5E-D823-49F2-844F-57C5D1BD3229}">
      <dsp:nvSpPr>
        <dsp:cNvPr id="0" name=""/>
        <dsp:cNvSpPr/>
      </dsp:nvSpPr>
      <dsp:spPr>
        <a:xfrm>
          <a:off x="4505009" y="369768"/>
          <a:ext cx="1288014" cy="12880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7F037D-1796-4E64-9B79-6AE9B113B46B}">
      <dsp:nvSpPr>
        <dsp:cNvPr id="0" name=""/>
        <dsp:cNvSpPr/>
      </dsp:nvSpPr>
      <dsp:spPr>
        <a:xfrm>
          <a:off x="3717889" y="2012207"/>
          <a:ext cx="286225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PERFORMANCE</a:t>
          </a:r>
        </a:p>
      </dsp:txBody>
      <dsp:txXfrm>
        <a:off x="3717889" y="2012207"/>
        <a:ext cx="2862254" cy="720000"/>
      </dsp:txXfrm>
    </dsp:sp>
    <dsp:sp modelId="{B3F34CE8-6039-40FA-98C5-715C1D689313}">
      <dsp:nvSpPr>
        <dsp:cNvPr id="0" name=""/>
        <dsp:cNvSpPr/>
      </dsp:nvSpPr>
      <dsp:spPr>
        <a:xfrm>
          <a:off x="7868158" y="369768"/>
          <a:ext cx="1288014" cy="12880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7BB028-F021-42D8-AEFF-0A7276276559}">
      <dsp:nvSpPr>
        <dsp:cNvPr id="0" name=""/>
        <dsp:cNvSpPr/>
      </dsp:nvSpPr>
      <dsp:spPr>
        <a:xfrm>
          <a:off x="7081038" y="2012207"/>
          <a:ext cx="286225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OUTCOMES</a:t>
          </a:r>
        </a:p>
      </dsp:txBody>
      <dsp:txXfrm>
        <a:off x="7081038" y="2012207"/>
        <a:ext cx="2862254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C89A1-CECF-441C-8C39-E55D51C1A35C}">
      <dsp:nvSpPr>
        <dsp:cNvPr id="0" name=""/>
        <dsp:cNvSpPr/>
      </dsp:nvSpPr>
      <dsp:spPr>
        <a:xfrm>
          <a:off x="820017" y="20987"/>
          <a:ext cx="1784250" cy="17842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61E9DD-2F92-4FFA-90A0-C94D5596E47C}">
      <dsp:nvSpPr>
        <dsp:cNvPr id="0" name=""/>
        <dsp:cNvSpPr/>
      </dsp:nvSpPr>
      <dsp:spPr>
        <a:xfrm>
          <a:off x="1200267" y="401237"/>
          <a:ext cx="1023750" cy="1023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997972-2418-4D5F-9399-2133A1898845}">
      <dsp:nvSpPr>
        <dsp:cNvPr id="0" name=""/>
        <dsp:cNvSpPr/>
      </dsp:nvSpPr>
      <dsp:spPr>
        <a:xfrm>
          <a:off x="249642" y="2360988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/>
            <a:t>LISTEN</a:t>
          </a:r>
        </a:p>
      </dsp:txBody>
      <dsp:txXfrm>
        <a:off x="249642" y="2360988"/>
        <a:ext cx="2925000" cy="720000"/>
      </dsp:txXfrm>
    </dsp:sp>
    <dsp:sp modelId="{77F0C3C1-978D-42E4-8FD1-2C1CC3445730}">
      <dsp:nvSpPr>
        <dsp:cNvPr id="0" name=""/>
        <dsp:cNvSpPr/>
      </dsp:nvSpPr>
      <dsp:spPr>
        <a:xfrm>
          <a:off x="4256892" y="20987"/>
          <a:ext cx="1784250" cy="17842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F0740F-C24F-43A9-9E11-F892DF3C95B4}">
      <dsp:nvSpPr>
        <dsp:cNvPr id="0" name=""/>
        <dsp:cNvSpPr/>
      </dsp:nvSpPr>
      <dsp:spPr>
        <a:xfrm>
          <a:off x="4637142" y="401237"/>
          <a:ext cx="1023750" cy="1023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AD3C47-C6DE-4F28-B672-F9B5222C7B47}">
      <dsp:nvSpPr>
        <dsp:cNvPr id="0" name=""/>
        <dsp:cNvSpPr/>
      </dsp:nvSpPr>
      <dsp:spPr>
        <a:xfrm>
          <a:off x="3686517" y="2360988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/>
            <a:t>PLAN</a:t>
          </a:r>
        </a:p>
      </dsp:txBody>
      <dsp:txXfrm>
        <a:off x="3686517" y="2360988"/>
        <a:ext cx="2925000" cy="720000"/>
      </dsp:txXfrm>
    </dsp:sp>
    <dsp:sp modelId="{F90EDE6E-297D-4FCA-83D4-B0ACF0E01955}">
      <dsp:nvSpPr>
        <dsp:cNvPr id="0" name=""/>
        <dsp:cNvSpPr/>
      </dsp:nvSpPr>
      <dsp:spPr>
        <a:xfrm>
          <a:off x="7693767" y="20987"/>
          <a:ext cx="1784250" cy="178425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B1D16A-FEC3-4D17-864A-0BC94DBB9467}">
      <dsp:nvSpPr>
        <dsp:cNvPr id="0" name=""/>
        <dsp:cNvSpPr/>
      </dsp:nvSpPr>
      <dsp:spPr>
        <a:xfrm>
          <a:off x="8074017" y="401237"/>
          <a:ext cx="1023750" cy="10237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410C61-4753-4AEE-B913-1886DD7CA8ED}">
      <dsp:nvSpPr>
        <dsp:cNvPr id="0" name=""/>
        <dsp:cNvSpPr/>
      </dsp:nvSpPr>
      <dsp:spPr>
        <a:xfrm>
          <a:off x="7123392" y="2360988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/>
            <a:t>IMPLEMENT</a:t>
          </a:r>
        </a:p>
      </dsp:txBody>
      <dsp:txXfrm>
        <a:off x="7123392" y="2360988"/>
        <a:ext cx="2925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1507E-0953-D545-9D34-C76059041D4E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FFD58-1CBF-0D43-8BFD-9A34F615B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1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495F6-D41C-AD43-852C-D656E5CEF7DB}" type="datetime1">
              <a:rPr lang="en-GB" smtClean="0"/>
              <a:t>29/10/2018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@DanRoeSparks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844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FF09-D5C1-0347-A588-9D68C2BCB938}" type="datetime1">
              <a:rPr lang="en-GB" smtClean="0"/>
              <a:t>29/10/2018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@DanRoeSparks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042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8EB81-0AD2-9145-BFE6-A884D7DAE97D}" type="datetime1">
              <a:rPr lang="en-GB" smtClean="0"/>
              <a:t>29/10/2018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@DanRoeSparks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0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4811" y="6341890"/>
            <a:ext cx="5901189" cy="320040"/>
          </a:xfrm>
        </p:spPr>
        <p:txBody>
          <a:bodyPr/>
          <a:lstStyle>
            <a:lvl1pPr>
              <a:defRPr sz="2000"/>
            </a:lvl1pPr>
          </a:lstStyle>
          <a:p>
            <a:pPr algn="just"/>
            <a:r>
              <a:rPr lang="en-US" dirty="0"/>
              <a:t>@</a:t>
            </a:r>
            <a:r>
              <a:rPr lang="en-US" dirty="0" err="1"/>
              <a:t>DanRoeSparks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96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2723-F29C-2647-9833-92C5F416023A}" type="datetime1">
              <a:rPr lang="en-GB" smtClean="0"/>
              <a:t>29/10/2018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@DanRoeSparks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896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8078E-44C4-EE4B-A175-774C4AA73B67}" type="datetime1">
              <a:rPr lang="en-GB" smtClean="0"/>
              <a:t>29/10/2018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@DanRoeSparks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0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B5D1-B9E3-6046-AEC5-66186B35FF4B}" type="datetime1">
              <a:rPr lang="en-GB" smtClean="0"/>
              <a:t>29/10/2018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@DanRoeSparks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060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D936-148B-4449-A725-F4AD73558734}" type="datetime1">
              <a:rPr lang="en-GB" smtClean="0"/>
              <a:t>29/10/2018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@DanRoeSparks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334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9FB1-3FCC-7241-A928-6FB4BE2DBC09}" type="datetime1">
              <a:rPr lang="en-GB" smtClean="0"/>
              <a:t>29/10/2018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@DanRoeSparks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967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7CEF-CBA6-3F45-BC4A-A9812093DB3E}" type="datetime1">
              <a:rPr lang="en-GB" smtClean="0"/>
              <a:t>29/10/2018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r>
              <a:rPr lang="en-US"/>
              <a:t>@DanRoeSparks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786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9811259-FDDC-2347-892C-8C79E7899FC1}" type="datetime1">
              <a:rPr lang="en-GB" smtClean="0"/>
              <a:t>29/10/2018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@DanRoeSparks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58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A468BC0-B02D-B149-9ADD-EB82C9E9232F}" type="datetime1">
              <a:rPr lang="en-GB" smtClean="0"/>
              <a:t>29/10/2018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@DanRoeSparks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8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0B5FD-5ECB-484A-B182-2F39F1699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859536"/>
            <a:ext cx="8991600" cy="1645920"/>
          </a:xfrm>
        </p:spPr>
        <p:txBody>
          <a:bodyPr>
            <a:normAutofit/>
          </a:bodyPr>
          <a:lstStyle/>
          <a:p>
            <a:r>
              <a:rPr lang="en-US" sz="4000" dirty="0"/>
              <a:t>Killing Your Inner </a:t>
            </a:r>
            <a:r>
              <a:rPr lang="en-US" sz="4000" dirty="0" err="1"/>
              <a:t>Techbro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DDBD20-438C-CF4F-8B31-3DE095EE1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199" y="4501662"/>
            <a:ext cx="8991599" cy="1090776"/>
          </a:xfrm>
          <a:solidFill>
            <a:schemeClr val="tx1"/>
          </a:solidFill>
          <a:ln w="38100">
            <a:solidFill>
              <a:srgbClr val="404040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IGNITE LONDON			                Dan Sparks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</a:rPr>
              <a:t> Oct 31</a:t>
            </a:r>
            <a:r>
              <a:rPr lang="en-US" sz="2800" baseline="30000" dirty="0">
                <a:solidFill>
                  <a:schemeClr val="bg1"/>
                </a:solidFill>
              </a:rPr>
              <a:t>st</a:t>
            </a:r>
            <a:r>
              <a:rPr lang="en-US" sz="2800" dirty="0">
                <a:solidFill>
                  <a:schemeClr val="bg1"/>
                </a:solidFill>
              </a:rPr>
              <a:t> 2018				        @</a:t>
            </a:r>
            <a:r>
              <a:rPr lang="en-US" sz="2800" dirty="0" err="1">
                <a:solidFill>
                  <a:schemeClr val="bg1"/>
                </a:solidFill>
              </a:rPr>
              <a:t>DanRoeSparks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43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ECD84-C10C-4D8E-BBDC-48976DFE9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668" y="640080"/>
            <a:ext cx="10915252" cy="5263134"/>
          </a:xfrm>
          <a:prstGeom prst="rect">
            <a:avLst/>
          </a:prstGeom>
          <a:noFill/>
          <a:ln w="3175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C89463-D318-4EC4-8DC8-2A360E194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520" y="802767"/>
            <a:ext cx="10585166" cy="4937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2AF083-346A-0942-B030-0AA4CAA4F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624" y="1122807"/>
            <a:ext cx="9954443" cy="4297680"/>
          </a:xfrm>
          <a:noFill/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DON’T PERFORM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83ADAC-7BE8-C447-894E-005D0D7E6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@DanRoeSparks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666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6D653-9488-AB4F-B4E8-47AD5E5EE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09" y="2417228"/>
            <a:ext cx="3619047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Reach out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6F0A31-5407-4EFA-9DFA-67E942682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FD6F0BC3-6B5C-4B4C-9D8D-A5C711B0D7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412" b="3711"/>
          <a:stretch/>
        </p:blipFill>
        <p:spPr>
          <a:xfrm>
            <a:off x="4753150" y="1702486"/>
            <a:ext cx="7037859" cy="3277286"/>
          </a:xfrm>
          <a:prstGeom prst="rect">
            <a:avLst/>
          </a:prstGeom>
        </p:spPr>
      </p:pic>
      <p:sp>
        <p:nvSpPr>
          <p:cNvPr id="8" name="Smiley Face 7">
            <a:extLst>
              <a:ext uri="{FF2B5EF4-FFF2-40B4-BE49-F238E27FC236}">
                <a16:creationId xmlns:a16="http://schemas.microsoft.com/office/drawing/2014/main" id="{AC9B5431-5D70-664C-8F0B-4F72D25410E4}"/>
              </a:ext>
            </a:extLst>
          </p:cNvPr>
          <p:cNvSpPr/>
          <p:nvPr/>
        </p:nvSpPr>
        <p:spPr>
          <a:xfrm>
            <a:off x="5214551" y="2891313"/>
            <a:ext cx="679621" cy="679621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C05A6E-AB81-A641-AECD-736791D6CB17}"/>
              </a:ext>
            </a:extLst>
          </p:cNvPr>
          <p:cNvSpPr/>
          <p:nvPr/>
        </p:nvSpPr>
        <p:spPr>
          <a:xfrm>
            <a:off x="5968314" y="2891313"/>
            <a:ext cx="2026508" cy="679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b="1" dirty="0">
                <a:solidFill>
                  <a:srgbClr val="151719"/>
                </a:solidFill>
                <a:latin typeface="Arial Rounded MT Bold" panose="020F0704030504030204" pitchFamily="34" charset="77"/>
              </a:rPr>
              <a:t>A. Pseudonym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979ECBB-B1DD-E544-8DF4-E6F364996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@DanRoeSparks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96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ECD84-C10C-4D8E-BBDC-48976DFE9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668" y="640080"/>
            <a:ext cx="10915252" cy="5263134"/>
          </a:xfrm>
          <a:prstGeom prst="rect">
            <a:avLst/>
          </a:prstGeom>
          <a:noFill/>
          <a:ln w="3175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C89463-D318-4EC4-8DC8-2A360E194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520" y="802767"/>
            <a:ext cx="10585166" cy="4937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2AF083-346A-0942-B030-0AA4CAA4F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624" y="1122807"/>
            <a:ext cx="9954443" cy="4297680"/>
          </a:xfrm>
          <a:noFill/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DON’T get mad,</a:t>
            </a:r>
            <a:br>
              <a:rPr lang="en-US" sz="6000" dirty="0">
                <a:solidFill>
                  <a:srgbClr val="FFFFFF"/>
                </a:solidFill>
              </a:rPr>
            </a:br>
            <a:r>
              <a:rPr lang="en-US" sz="6000" dirty="0">
                <a:solidFill>
                  <a:srgbClr val="FFFFFF"/>
                </a:solidFill>
              </a:rPr>
              <a:t>be even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423834-64DA-0243-ABED-8D83607B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@DanRoeSparks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518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ECD84-C10C-4D8E-BBDC-48976DFE9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668" y="640080"/>
            <a:ext cx="10915252" cy="5263134"/>
          </a:xfrm>
          <a:prstGeom prst="rect">
            <a:avLst/>
          </a:prstGeom>
          <a:noFill/>
          <a:ln w="3175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C89463-D318-4EC4-8DC8-2A360E194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520" y="802767"/>
            <a:ext cx="10585166" cy="4937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2AF083-346A-0942-B030-0AA4CAA4F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624" y="1122807"/>
            <a:ext cx="9954443" cy="4297680"/>
          </a:xfrm>
          <a:noFill/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Apply sparingly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7D5F25-AA43-AD46-AD99-09A053F01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@DanRoeSparks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812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vintage photo of a group of people in a field&#10;&#10;Description automatically generated">
            <a:extLst>
              <a:ext uri="{FF2B5EF4-FFF2-40B4-BE49-F238E27FC236}">
                <a16:creationId xmlns:a16="http://schemas.microsoft.com/office/drawing/2014/main" id="{960A5C2D-14F7-BC4C-BEA6-53868D52ED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124" b="6209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B34FD8B5-8B7A-E24A-8D00-B1D78C279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091849"/>
            <a:ext cx="7729728" cy="1188720"/>
          </a:xfrm>
        </p:spPr>
        <p:txBody>
          <a:bodyPr/>
          <a:lstStyle/>
          <a:p>
            <a:r>
              <a:rPr lang="en-US" dirty="0"/>
              <a:t>#</a:t>
            </a:r>
            <a:r>
              <a:rPr lang="en-US" dirty="0" err="1"/>
              <a:t>notallmen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5E09197-C24A-3D48-9456-04E5EB0DF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@DanRoeSparks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55A021-8ACF-9C4E-ADD4-FDF1E60B7996}"/>
              </a:ext>
            </a:extLst>
          </p:cNvPr>
          <p:cNvSpPr txBox="1"/>
          <p:nvPr/>
        </p:nvSpPr>
        <p:spPr>
          <a:xfrm>
            <a:off x="11257109" y="4570314"/>
            <a:ext cx="9348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err="1"/>
              <a:t>Seita</a:t>
            </a:r>
            <a:r>
              <a:rPr lang="en-GB" sz="1100" dirty="0"/>
              <a:t> Ohnishi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62439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0859A-8B59-0347-8F3C-ED07A252B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en-US" sz="4400" dirty="0"/>
              <a:t>FEEDBACK is GOOD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1C205D8-5C0A-1A41-A8D8-41E19BBFB6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205532"/>
              </p:ext>
            </p:extLst>
          </p:nvPr>
        </p:nvGraphicFramePr>
        <p:xfrm>
          <a:off x="946984" y="2638425"/>
          <a:ext cx="10298034" cy="3101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30601-CEDC-3F4F-AFD6-C946FFB6E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@DanRoeSparks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496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6D653-9488-AB4F-B4E8-47AD5E5EE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09" y="2417228"/>
            <a:ext cx="3619047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FAILURE IS AN OPTION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6F0A31-5407-4EFA-9DFA-67E942682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1F997981-826B-244D-82A1-BE2A24ABB5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00"/>
          <a:stretch/>
        </p:blipFill>
        <p:spPr>
          <a:xfrm>
            <a:off x="4995177" y="667481"/>
            <a:ext cx="6855940" cy="552303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14E93-EF9B-CD4B-9F79-87E4595C5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@DanRoeSparks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306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6D653-9488-AB4F-B4E8-47AD5E5EE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45920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DON’T BURN OUT</a:t>
            </a:r>
          </a:p>
        </p:txBody>
      </p:sp>
      <p:pic>
        <p:nvPicPr>
          <p:cNvPr id="5" name="Picture 4" descr="A brown and black dog lying on the floor&#10;&#10;Description automatically generated">
            <a:extLst>
              <a:ext uri="{FF2B5EF4-FFF2-40B4-BE49-F238E27FC236}">
                <a16:creationId xmlns:a16="http://schemas.microsoft.com/office/drawing/2014/main" id="{32E1BA93-EF7E-EB4F-830C-C6C41800D7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40" r="9927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AC28F-247B-C64A-A9CD-7A3C0A7DF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@DanRoeSparks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52F3ED-60E6-1945-9E75-FA626F180337}"/>
              </a:ext>
            </a:extLst>
          </p:cNvPr>
          <p:cNvSpPr txBox="1"/>
          <p:nvPr/>
        </p:nvSpPr>
        <p:spPr>
          <a:xfrm rot="16200000">
            <a:off x="3982317" y="410369"/>
            <a:ext cx="10823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Yes, it’s my dog</a:t>
            </a:r>
          </a:p>
        </p:txBody>
      </p:sp>
    </p:spTree>
    <p:extLst>
      <p:ext uri="{BB962C8B-B14F-4D97-AF65-F5344CB8AC3E}">
        <p14:creationId xmlns:p14="http://schemas.microsoft.com/office/powerpoint/2010/main" val="2076784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6D653-9488-AB4F-B4E8-47AD5E5EE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45920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Who’s got your back?</a:t>
            </a:r>
          </a:p>
        </p:txBody>
      </p:sp>
      <p:pic>
        <p:nvPicPr>
          <p:cNvPr id="4" name="Picture 3" descr="A group of brown and black dog&#10;&#10;Description automatically generated">
            <a:extLst>
              <a:ext uri="{FF2B5EF4-FFF2-40B4-BE49-F238E27FC236}">
                <a16:creationId xmlns:a16="http://schemas.microsoft.com/office/drawing/2014/main" id="{AADA1282-043F-4B49-9310-82F0466733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9" r="28179" b="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7FE77-5762-4A4D-A031-5652677CA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@DanRoeSparks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AF133D-D0D1-5848-B9F6-A13DF8A56B14}"/>
              </a:ext>
            </a:extLst>
          </p:cNvPr>
          <p:cNvSpPr txBox="1"/>
          <p:nvPr/>
        </p:nvSpPr>
        <p:spPr>
          <a:xfrm rot="16200000">
            <a:off x="3773927" y="618759"/>
            <a:ext cx="14991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err="1"/>
              <a:t>Territorio</a:t>
            </a:r>
            <a:r>
              <a:rPr lang="en-GB" sz="1100" dirty="0"/>
              <a:t> de </a:t>
            </a:r>
            <a:r>
              <a:rPr lang="en-GB" sz="1100" dirty="0" err="1"/>
              <a:t>Zaguates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99580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B368FE8-0700-1E49-9CA3-A4E45BE8785A}"/>
              </a:ext>
            </a:extLst>
          </p:cNvPr>
          <p:cNvSpPr/>
          <p:nvPr/>
        </p:nvSpPr>
        <p:spPr>
          <a:xfrm>
            <a:off x="4485503" y="0"/>
            <a:ext cx="780947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6D653-9488-AB4F-B4E8-47AD5E5EE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45920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JOIN ME ON SLACK</a:t>
            </a:r>
          </a:p>
        </p:txBody>
      </p:sp>
      <p:pic>
        <p:nvPicPr>
          <p:cNvPr id="5" name="Picture 4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B9FA1C5C-5D4A-DC44-9502-3415324838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5"/>
          <a:stretch/>
        </p:blipFill>
        <p:spPr>
          <a:xfrm>
            <a:off x="4764559" y="1337204"/>
            <a:ext cx="7251357" cy="378125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C7B500-C58E-474E-B45F-70DCB52203D1}"/>
              </a:ext>
            </a:extLst>
          </p:cNvPr>
          <p:cNvSpPr/>
          <p:nvPr/>
        </p:nvSpPr>
        <p:spPr>
          <a:xfrm>
            <a:off x="9144000" y="3778943"/>
            <a:ext cx="593124" cy="5436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7F0BA5-8A0C-1645-A17F-F1D0ED0FD081}"/>
              </a:ext>
            </a:extLst>
          </p:cNvPr>
          <p:cNvSpPr txBox="1"/>
          <p:nvPr/>
        </p:nvSpPr>
        <p:spPr>
          <a:xfrm>
            <a:off x="9144000" y="4050792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314981"/>
                </a:solidFill>
              </a:rPr>
              <a:t>****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803668F-9051-7F4E-9919-D154F10CD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@DanRoeSparks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0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201BE-3DC3-0748-AB84-BC424905C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en-US" sz="4800" dirty="0"/>
              <a:t>DIVERSITY is GOOD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6FF20415-AA1E-464C-B535-13F87CA4E0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544412"/>
              </p:ext>
            </p:extLst>
          </p:nvPr>
        </p:nvGraphicFramePr>
        <p:xfrm>
          <a:off x="946984" y="2638425"/>
          <a:ext cx="10298034" cy="3101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10EB91-5FA4-D44C-9256-E804D20F9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723" y="6225414"/>
            <a:ext cx="5901189" cy="320040"/>
          </a:xfrm>
        </p:spPr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DanRoeSparks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90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6D653-9488-AB4F-B4E8-47AD5E5EE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45920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LET’S FIX THIS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B4602F-8E6B-3D47-B113-E87D06C79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711" y="784764"/>
            <a:ext cx="6999288" cy="2053967"/>
          </a:xfrm>
          <a:prstGeom prst="rect">
            <a:avLst/>
          </a:prstGeom>
        </p:spPr>
      </p:pic>
      <p:pic>
        <p:nvPicPr>
          <p:cNvPr id="11" name="Picture 10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7DE42E1E-F8F2-B549-B54E-0AA953A1B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856" y="4605114"/>
            <a:ext cx="9261143" cy="1746259"/>
          </a:xfrm>
          <a:prstGeom prst="rect">
            <a:avLst/>
          </a:prstGeom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C2F9ED1-8944-9249-BD21-5234340FD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@DanRoeSparks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082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6D653-9488-AB4F-B4E8-47AD5E5EE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EVIDENCE: ACCELERATE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6F0A31-5407-4EFA-9DFA-67E942682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writing implement, stationary, marker, pencil&#10;&#10;Description automatically generated">
            <a:extLst>
              <a:ext uri="{FF2B5EF4-FFF2-40B4-BE49-F238E27FC236}">
                <a16:creationId xmlns:a16="http://schemas.microsoft.com/office/drawing/2014/main" id="{EA1855D6-E410-5D49-8883-4F380E560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93452"/>
            <a:ext cx="4419600" cy="6671095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C612AF3-7811-004F-A702-B68BD8909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@DanRoeSparks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0C5DA9-EEF8-ED45-9264-99EE52D6334D}"/>
              </a:ext>
            </a:extLst>
          </p:cNvPr>
          <p:cNvSpPr txBox="1"/>
          <p:nvPr/>
        </p:nvSpPr>
        <p:spPr>
          <a:xfrm>
            <a:off x="10665540" y="6487548"/>
            <a:ext cx="1210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itrevolution.com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95992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6D653-9488-AB4F-B4E8-47AD5E5EE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dirty="0">
                <a:solidFill>
                  <a:srgbClr val="262626"/>
                </a:solidFill>
              </a:rPr>
              <a:t>EVIDENCE: PROGRAMMED INEQUALITY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6F0A31-5407-4EFA-9DFA-67E942682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person standing in front of a store&#13;&#10;&#13;&#10;Description automatically generated">
            <a:extLst>
              <a:ext uri="{FF2B5EF4-FFF2-40B4-BE49-F238E27FC236}">
                <a16:creationId xmlns:a16="http://schemas.microsoft.com/office/drawing/2014/main" id="{DBFE9E9F-2CC6-0D42-A72E-3883DACE9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36499"/>
            <a:ext cx="4385858" cy="6585001"/>
          </a:xfr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7DB0AC-7E15-CD4A-A39C-80A88AD94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@DanRoeSparks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B4E729-920D-F148-BE23-2FA24C1AC14D}"/>
              </a:ext>
            </a:extLst>
          </p:cNvPr>
          <p:cNvSpPr txBox="1"/>
          <p:nvPr/>
        </p:nvSpPr>
        <p:spPr>
          <a:xfrm>
            <a:off x="10582978" y="6444501"/>
            <a:ext cx="1095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The MIT Press</a:t>
            </a:r>
          </a:p>
        </p:txBody>
      </p:sp>
    </p:spTree>
    <p:extLst>
      <p:ext uri="{BB962C8B-B14F-4D97-AF65-F5344CB8AC3E}">
        <p14:creationId xmlns:p14="http://schemas.microsoft.com/office/powerpoint/2010/main" val="4176474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6D653-9488-AB4F-B4E8-47AD5E5EE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EVIDENCE: THE WORLD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6F0A31-5407-4EFA-9DFA-67E942682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031EC414-366A-1A46-9453-F52F39F38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5597" y="901700"/>
            <a:ext cx="6515100" cy="5054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19C23B-2957-F443-BF7D-CE5726DE9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0" y="512572"/>
            <a:ext cx="7366000" cy="1892300"/>
          </a:xfrm>
          <a:prstGeom prst="rect">
            <a:avLst/>
          </a:prstGeom>
        </p:spPr>
      </p:pic>
      <p:pic>
        <p:nvPicPr>
          <p:cNvPr id="12" name="Picture 11" descr="A picture containing indoor&#13;&#10;&#13;&#10;Description automatically generated">
            <a:extLst>
              <a:ext uri="{FF2B5EF4-FFF2-40B4-BE49-F238E27FC236}">
                <a16:creationId xmlns:a16="http://schemas.microsoft.com/office/drawing/2014/main" id="{0562533C-9980-9A4B-966F-8C7474E56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708" y="3466713"/>
            <a:ext cx="7224584" cy="17399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C1B5641-D151-554A-86B0-E20DFB8A0285}"/>
              </a:ext>
            </a:extLst>
          </p:cNvPr>
          <p:cNvSpPr/>
          <p:nvPr/>
        </p:nvSpPr>
        <p:spPr>
          <a:xfrm>
            <a:off x="6571777" y="4606845"/>
            <a:ext cx="1886423" cy="444844"/>
          </a:xfrm>
          <a:prstGeom prst="round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CD2D85-7A4C-C54A-A23C-BD1EE64F69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5903" y="2724234"/>
            <a:ext cx="6364594" cy="779338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FB7C8A21-571F-174E-AE49-8CE6EE644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@DanRoeSparks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819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6D653-9488-AB4F-B4E8-47AD5E5EE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109" y="2417228"/>
            <a:ext cx="3619047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STOP HURTING YOURSELF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6F0A31-5407-4EFA-9DFA-67E942682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 descr="A person riding a horse&#13;&#10;&#13;&#10;Description automatically generated">
            <a:extLst>
              <a:ext uri="{FF2B5EF4-FFF2-40B4-BE49-F238E27FC236}">
                <a16:creationId xmlns:a16="http://schemas.microsoft.com/office/drawing/2014/main" id="{D5085AB5-3DDE-4B48-B865-C5820D6E7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7317" y="960523"/>
            <a:ext cx="6816179" cy="4936953"/>
          </a:xfr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87B0A547-74EE-A94A-BE5F-A059453BE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@DanRoeSparks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627C3C-D8B3-3849-A908-C19516F044C1}"/>
              </a:ext>
            </a:extLst>
          </p:cNvPr>
          <p:cNvSpPr txBox="1"/>
          <p:nvPr/>
        </p:nvSpPr>
        <p:spPr>
          <a:xfrm>
            <a:off x="10316606" y="5897476"/>
            <a:ext cx="1516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marriedtothesea.com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12334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ECD84-C10C-4D8E-BBDC-48976DFE9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668" y="640080"/>
            <a:ext cx="10915252" cy="5263134"/>
          </a:xfrm>
          <a:prstGeom prst="rect">
            <a:avLst/>
          </a:prstGeom>
          <a:noFill/>
          <a:ln w="31750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C89463-D318-4EC4-8DC8-2A360E194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520" y="802767"/>
            <a:ext cx="10585166" cy="4937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C9569-C14D-1141-B044-76AE59BE1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624" y="1122807"/>
            <a:ext cx="9954443" cy="4297680"/>
          </a:xfrm>
          <a:noFill/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CALL IT OUT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3EE6C7-F212-F245-8346-CE09F98F4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@DanRoeSparks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884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6D653-9488-AB4F-B4E8-47AD5E5EE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INTENT IS NOT ACTION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6F0A31-5407-4EFA-9DFA-67E942682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B072B1-AC61-8C4C-9A05-5C87A5ACA4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380"/>
          <a:stretch/>
        </p:blipFill>
        <p:spPr>
          <a:xfrm>
            <a:off x="4973123" y="1892300"/>
            <a:ext cx="6900047" cy="3073400"/>
          </a:xfrm>
        </p:spPr>
      </p:pic>
      <p:pic>
        <p:nvPicPr>
          <p:cNvPr id="9" name="Picture 8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9206ED15-B8C6-684C-B25F-6B4F23091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979" y="2817341"/>
            <a:ext cx="7404097" cy="1100609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1DCA970-4A77-9D4C-A062-BDE213A8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@DanRoeSparks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340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4BEF3F1-2817-4593-8575-BCF2AAB42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0D322FEE-B6AB-5644-B216-03DDAA322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67" b="19934"/>
          <a:stretch/>
        </p:blipFill>
        <p:spPr>
          <a:xfrm>
            <a:off x="970788" y="969264"/>
            <a:ext cx="10250424" cy="491947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FF9A2C9-7772-4A25-A286-C89751B17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noFill/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2F710F8-2CCF-4A4A-8940-6F1A46D1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alpha val="70000"/>
                  </a:schemeClr>
                </a:solidFill>
              </a:rPr>
              <a:t>@</a:t>
            </a:r>
            <a:r>
              <a:rPr lang="en-US" dirty="0" err="1">
                <a:solidFill>
                  <a:schemeClr val="bg1">
                    <a:alpha val="70000"/>
                  </a:schemeClr>
                </a:solidFill>
              </a:rPr>
              <a:t>DanRoeSparks</a:t>
            </a:r>
            <a:endParaRPr lang="en-US" dirty="0">
              <a:solidFill>
                <a:schemeClr val="bg1">
                  <a:alpha val="7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F7803E-ECAE-5B42-968A-28AA7D65C3F9}"/>
              </a:ext>
            </a:extLst>
          </p:cNvPr>
          <p:cNvSpPr txBox="1"/>
          <p:nvPr/>
        </p:nvSpPr>
        <p:spPr>
          <a:xfrm>
            <a:off x="10474474" y="5840227"/>
            <a:ext cx="7665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err="1">
                <a:solidFill>
                  <a:schemeClr val="bg1"/>
                </a:solidFill>
              </a:rPr>
              <a:t>BestImage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9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/>
    </mc:Choice>
    <mc:Fallback>
      <p:transition advClick="0" advTm="15000"/>
    </mc:Fallback>
  </mc:AlternateContent>
</p:sld>
</file>

<file path=ppt/theme/theme1.xml><?xml version="1.0" encoding="utf-8"?>
<a:theme xmlns:a="http://schemas.openxmlformats.org/drawingml/2006/main" name="Parc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133</Words>
  <Application>Microsoft Macintosh PowerPoint</Application>
  <PresentationFormat>Widescreen</PresentationFormat>
  <Paragraphs>55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Rounded MT Bold</vt:lpstr>
      <vt:lpstr>Calibri</vt:lpstr>
      <vt:lpstr>Gill Sans MT</vt:lpstr>
      <vt:lpstr>Parcel</vt:lpstr>
      <vt:lpstr>Killing Your Inner Techbro</vt:lpstr>
      <vt:lpstr>DIVERSITY is GOOD</vt:lpstr>
      <vt:lpstr>EVIDENCE: ACCELERATE</vt:lpstr>
      <vt:lpstr>EVIDENCE: PROGRAMMED INEQUALITY</vt:lpstr>
      <vt:lpstr>EVIDENCE: THE WORLD</vt:lpstr>
      <vt:lpstr>STOP HURTING YOURSELF</vt:lpstr>
      <vt:lpstr>CALL IT OUT</vt:lpstr>
      <vt:lpstr>INTENT IS NOT ACTION</vt:lpstr>
      <vt:lpstr>PowerPoint Presentation</vt:lpstr>
      <vt:lpstr>DON’T PERFORM</vt:lpstr>
      <vt:lpstr>Reach out</vt:lpstr>
      <vt:lpstr>DON’T get mad, be even</vt:lpstr>
      <vt:lpstr>Apply sparingly</vt:lpstr>
      <vt:lpstr>#notallmen</vt:lpstr>
      <vt:lpstr>FEEDBACK is GOOD</vt:lpstr>
      <vt:lpstr>FAILURE IS AN OPTION</vt:lpstr>
      <vt:lpstr>DON’T BURN OUT</vt:lpstr>
      <vt:lpstr>Who’s got your back?</vt:lpstr>
      <vt:lpstr>JOIN ME ON SLACK</vt:lpstr>
      <vt:lpstr>LET’S FIX THIS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Killing Your Inner Techbro</dc:title>
  <dc:creator>Dan Sparks</dc:creator>
  <cp:lastModifiedBy>Dan Sparks</cp:lastModifiedBy>
  <cp:revision>8</cp:revision>
  <dcterms:created xsi:type="dcterms:W3CDTF">2018-10-29T00:06:10Z</dcterms:created>
  <dcterms:modified xsi:type="dcterms:W3CDTF">2018-10-29T23:46:37Z</dcterms:modified>
</cp:coreProperties>
</file>